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3"/>
  </p:normalViewPr>
  <p:slideViewPr>
    <p:cSldViewPr snapToGrid="0" snapToObjects="1">
      <p:cViewPr varScale="1">
        <p:scale>
          <a:sx n="118" d="100"/>
          <a:sy n="118" d="100"/>
        </p:scale>
        <p:origin x="9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79749-6AAF-5749-8987-FF2BBBBFF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5F7CB-16D1-F74F-BFE3-687B3505E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7190D-22B0-F840-803C-1BF444663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BC408-FB2D-BB45-9126-D06977A5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E9C76-CB8D-B84C-B414-68E813F3D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29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A2F0-5DDF-E149-912E-04C3C8538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CFD95-D509-CD49-9783-E8E83EE85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D20D5-C5B2-F04B-9739-DDF0EE52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A1352-8C32-6F42-B865-66906FE2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E3B6D-05E6-E445-BE37-DDBCCF00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08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285295-E809-DA48-82F2-472CA80AA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48ECF6-9E21-454C-840A-23647DB95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C9DB-1D9D-D34E-B5CD-17A6DD6B0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03886-1D52-5F43-931E-FB6F30B8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D15DC-E089-DA4E-85F6-E2166B0A3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5ED06-203C-D246-83DC-B6874BCF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CE54C-D51F-2840-BB16-14D98E532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69171-6343-C745-9468-9F1B2A80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5FED0-1CE1-9A4C-9E35-17C1DB6E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B9486-76C8-C74C-9672-CD0B524D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5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40360-F67E-E14A-81FA-9E2E1B8D3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235A2-AF02-1B44-AFA1-6CD5BEF5C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3BFA-942F-E544-929A-0BE72C84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E5D09-BA18-4D4E-80C9-DA90B6AF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DE4E3-3AA2-3C4C-8C42-76808990E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8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FD085-7745-ED4D-9F49-F3944AF5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662AE-5864-E24A-8E7A-963CF9EA0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EE787-304A-BB42-81AD-97E472E6A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3FD64-E9D3-9B43-AE3C-CCF256F7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834031-DCD0-374B-A740-554A5FBB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58A2D-AE0C-3540-B82A-2CC6F5DD4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2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D52E5-9350-0C4A-960C-CA81EA79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71DEC-9BB9-0248-B242-7A13B09E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3B4A29-1A0A-3D43-8D68-C77579A47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0B56E8-5FAC-3E4D-B52D-10AF4546C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8A97EF-A2FF-AB46-AA8D-C9D184EA5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B5EE7A-96DB-CA4C-A86A-20ED47D43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6068FE-8501-0A4D-B74C-DB70494A5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119B65-0691-BB4D-8286-1EE0A6A3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9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62334-8AE8-F04B-ADCE-17EFD9D4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F2924-EE0D-9642-BE4C-75E234AB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0E816-8DED-1D4C-B94A-57D558342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C8B650-B662-0445-8EC3-3C22679D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5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57F1B-AF8B-C84B-A468-C97308513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F69E4-047D-F449-BAA0-21DBA556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B4B19-A374-7A42-8D67-9FD89A65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1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B7FA7-CAFD-B94C-BAF9-D4D2563C6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29DC9-C2EF-4E49-A37F-396E57D06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086E4-E48B-8D41-8F6D-CC76F01B9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58C65-8BC7-E44C-A51F-7E3362E88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66EA4-818F-204B-88D3-981243533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70DFB-D359-C546-B490-2A7881061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7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806A0-848A-8F44-B5F4-C2208F343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C6D1A1-BCDF-A84A-800F-A80AF1683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59C116-5314-D548-9E22-8F831E3C8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BDAB0-8011-1846-994E-4D00AD65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57440-0359-8241-B7C7-83E9B109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CBD5F-9995-6B4F-88A7-F0CC9FE15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F6C484-6147-D846-8679-5D073EE3B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332DC-B1D6-4344-965F-43BC585A1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D8385-F046-B148-809B-86A37DB2A6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024ED-7241-F24D-A791-A1F1D9648DF0}" type="datetimeFigureOut">
              <a:rPr lang="en-US" smtClean="0"/>
              <a:t>11/23/21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8CAA1-719C-AC45-94E0-EB16D16AB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EF80-9CA4-EF45-9523-A56A3E2E4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5F575-8EDD-0D44-A0D3-5F8321A5B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7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20E569-C72F-FE4B-B557-EDC8EB5CDD30}"/>
              </a:ext>
            </a:extLst>
          </p:cNvPr>
          <p:cNvSpPr txBox="1"/>
          <p:nvPr/>
        </p:nvSpPr>
        <p:spPr>
          <a:xfrm>
            <a:off x="446314" y="250371"/>
            <a:ext cx="302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Vehicle Only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7743F-AD8E-8A46-A69C-44F36CFA7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89" y="745612"/>
            <a:ext cx="4957671" cy="3646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8727E3-EF4C-9947-B9FF-0FD5E624B38F}"/>
              </a:ext>
            </a:extLst>
          </p:cNvPr>
          <p:cNvSpPr txBox="1"/>
          <p:nvPr/>
        </p:nvSpPr>
        <p:spPr>
          <a:xfrm>
            <a:off x="7129978" y="404218"/>
            <a:ext cx="50620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We do not need this question about number of hero because it’s Vehicle only.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After item description, add button “Get Estimate”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If people click Get Estimate button, it should show 3 Estimates of 3 type of vehicles: Pickup Truck, Van/Trailer, XL Van/XL Trailer. (see below). Prices just show the total Price, no need details.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0A8239-78AD-9E4B-A6C2-4358C3050710}"/>
              </a:ext>
            </a:extLst>
          </p:cNvPr>
          <p:cNvCxnSpPr>
            <a:cxnSpLocks/>
          </p:cNvCxnSpPr>
          <p:nvPr/>
        </p:nvCxnSpPr>
        <p:spPr>
          <a:xfrm flipV="1">
            <a:off x="5454990" y="1850571"/>
            <a:ext cx="1740467" cy="461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141B0-6D87-A44F-BC4A-2E5C06F36691}"/>
              </a:ext>
            </a:extLst>
          </p:cNvPr>
          <p:cNvGrpSpPr/>
          <p:nvPr/>
        </p:nvGrpSpPr>
        <p:grpSpPr>
          <a:xfrm>
            <a:off x="5470424" y="2704764"/>
            <a:ext cx="6375487" cy="3374185"/>
            <a:chOff x="5535902" y="2922692"/>
            <a:chExt cx="6375487" cy="337418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E532E3-AF0C-F746-BBF6-C16171CAF788}"/>
                </a:ext>
              </a:extLst>
            </p:cNvPr>
            <p:cNvSpPr txBox="1"/>
            <p:nvPr/>
          </p:nvSpPr>
          <p:spPr>
            <a:xfrm>
              <a:off x="6021155" y="5507246"/>
              <a:ext cx="82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$35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167CCF-3081-B947-BC29-0195C039DB59}"/>
                </a:ext>
              </a:extLst>
            </p:cNvPr>
            <p:cNvSpPr txBox="1"/>
            <p:nvPr/>
          </p:nvSpPr>
          <p:spPr>
            <a:xfrm>
              <a:off x="8090403" y="5531647"/>
              <a:ext cx="82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$48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7B7C1D-FC33-C64B-8375-1C3A5787FF89}"/>
                </a:ext>
              </a:extLst>
            </p:cNvPr>
            <p:cNvSpPr txBox="1"/>
            <p:nvPr/>
          </p:nvSpPr>
          <p:spPr>
            <a:xfrm>
              <a:off x="10517516" y="5551576"/>
              <a:ext cx="82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$58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9AC416D-CB0A-1647-8158-C854E2539BD7}"/>
                </a:ext>
              </a:extLst>
            </p:cNvPr>
            <p:cNvGrpSpPr/>
            <p:nvPr/>
          </p:nvGrpSpPr>
          <p:grpSpPr>
            <a:xfrm>
              <a:off x="5535902" y="2922692"/>
              <a:ext cx="6375487" cy="3374185"/>
              <a:chOff x="5535902" y="3429000"/>
              <a:chExt cx="6375487" cy="337418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EB4C260-5D30-1F42-9697-C4410C4F09F1}"/>
                  </a:ext>
                </a:extLst>
              </p:cNvPr>
              <p:cNvGrpSpPr/>
              <p:nvPr/>
            </p:nvGrpSpPr>
            <p:grpSpPr>
              <a:xfrm>
                <a:off x="5535902" y="3429000"/>
                <a:ext cx="6375487" cy="2595517"/>
                <a:chOff x="5563847" y="3986091"/>
                <a:chExt cx="6375487" cy="2595517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2277D631-C7AF-844E-8283-F1028B969E80}"/>
                    </a:ext>
                  </a:extLst>
                </p:cNvPr>
                <p:cNvGrpSpPr/>
                <p:nvPr/>
              </p:nvGrpSpPr>
              <p:grpSpPr>
                <a:xfrm>
                  <a:off x="5638621" y="3986091"/>
                  <a:ext cx="6300713" cy="2033769"/>
                  <a:chOff x="5660392" y="4260562"/>
                  <a:chExt cx="6300713" cy="2033769"/>
                </a:xfrm>
              </p:grpSpPr>
              <p:pic>
                <p:nvPicPr>
                  <p:cNvPr id="12" name="Picture 11">
                    <a:extLst>
                      <a:ext uri="{FF2B5EF4-FFF2-40B4-BE49-F238E27FC236}">
                        <a16:creationId xmlns:a16="http://schemas.microsoft.com/office/drawing/2014/main" id="{86224B7D-80CC-A649-8A5C-5EB6F5F406C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733596" y="4505783"/>
                    <a:ext cx="1439418" cy="859972"/>
                  </a:xfrm>
                  <a:prstGeom prst="rect">
                    <a:avLst/>
                  </a:prstGeom>
                </p:spPr>
              </p:pic>
              <p:pic>
                <p:nvPicPr>
                  <p:cNvPr id="14" name="Picture 13">
                    <a:extLst>
                      <a:ext uri="{FF2B5EF4-FFF2-40B4-BE49-F238E27FC236}">
                        <a16:creationId xmlns:a16="http://schemas.microsoft.com/office/drawing/2014/main" id="{011B2CA8-0073-7049-8D4A-96A93A6874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792680" y="4558114"/>
                    <a:ext cx="1294063" cy="755310"/>
                  </a:xfrm>
                  <a:prstGeom prst="rect">
                    <a:avLst/>
                  </a:prstGeom>
                </p:spPr>
              </p:pic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27E61C62-8E53-7742-9E92-DC5875AF98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499546" y="5503411"/>
                    <a:ext cx="1114266" cy="628363"/>
                  </a:xfrm>
                  <a:prstGeom prst="rect">
                    <a:avLst/>
                  </a:prstGeom>
                </p:spPr>
              </p:pic>
              <p:pic>
                <p:nvPicPr>
                  <p:cNvPr id="18" name="Picture 17">
                    <a:extLst>
                      <a:ext uri="{FF2B5EF4-FFF2-40B4-BE49-F238E27FC236}">
                        <a16:creationId xmlns:a16="http://schemas.microsoft.com/office/drawing/2014/main" id="{AB26ECD4-6D3F-1D4A-96FB-4F6F04658E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9914096" y="5365755"/>
                    <a:ext cx="817566" cy="745731"/>
                  </a:xfrm>
                  <a:prstGeom prst="rect">
                    <a:avLst/>
                  </a:prstGeom>
                </p:spPr>
              </p:pic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1B56D8CC-0EFF-B549-96B8-EF4B4519B1F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0133306" y="4414155"/>
                    <a:ext cx="1535065" cy="859972"/>
                  </a:xfrm>
                  <a:prstGeom prst="rect">
                    <a:avLst/>
                  </a:prstGeom>
                </p:spPr>
              </p:pic>
              <p:pic>
                <p:nvPicPr>
                  <p:cNvPr id="20" name="Picture 19">
                    <a:extLst>
                      <a:ext uri="{FF2B5EF4-FFF2-40B4-BE49-F238E27FC236}">
                        <a16:creationId xmlns:a16="http://schemas.microsoft.com/office/drawing/2014/main" id="{7C09D1F0-9CA4-1640-87FC-AE97B148202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69733" y="5436686"/>
                    <a:ext cx="1082959" cy="857645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>
                    <a:extLst>
                      <a:ext uri="{FF2B5EF4-FFF2-40B4-BE49-F238E27FC236}">
                        <a16:creationId xmlns:a16="http://schemas.microsoft.com/office/drawing/2014/main" id="{36B8D055-BE8E-5342-9117-B2713DADA4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0793990" y="5486795"/>
                    <a:ext cx="1138667" cy="644979"/>
                  </a:xfrm>
                  <a:prstGeom prst="rect">
                    <a:avLst/>
                  </a:prstGeom>
                </p:spPr>
              </p:pic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87874638-199A-5244-A717-9CE7EC8A0A51}"/>
                      </a:ext>
                    </a:extLst>
                  </p:cNvPr>
                  <p:cNvSpPr/>
                  <p:nvPr/>
                </p:nvSpPr>
                <p:spPr>
                  <a:xfrm>
                    <a:off x="5660392" y="4267200"/>
                    <a:ext cx="1535065" cy="2027131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D0F629F0-B61D-D948-9152-0B99908FDB17}"/>
                      </a:ext>
                    </a:extLst>
                  </p:cNvPr>
                  <p:cNvSpPr/>
                  <p:nvPr/>
                </p:nvSpPr>
                <p:spPr>
                  <a:xfrm>
                    <a:off x="7443909" y="4260563"/>
                    <a:ext cx="2157291" cy="2027131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5D71F0AA-9A92-5740-B51E-527D42587268}"/>
                      </a:ext>
                    </a:extLst>
                  </p:cNvPr>
                  <p:cNvSpPr/>
                  <p:nvPr/>
                </p:nvSpPr>
                <p:spPr>
                  <a:xfrm>
                    <a:off x="9803814" y="4260562"/>
                    <a:ext cx="2157291" cy="2027131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A5B9AFD-A592-8B43-ACA4-9E68CD1CE780}"/>
                    </a:ext>
                  </a:extLst>
                </p:cNvPr>
                <p:cNvSpPr txBox="1"/>
                <p:nvPr/>
              </p:nvSpPr>
              <p:spPr>
                <a:xfrm>
                  <a:off x="5563847" y="6119943"/>
                  <a:ext cx="174046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/>
                    <a:t>Pickup Truck</a:t>
                  </a:r>
                </a:p>
                <a:p>
                  <a:pPr algn="ctr"/>
                  <a:r>
                    <a:rPr lang="en-US" sz="1200" dirty="0"/>
                    <a:t>Cargo Footage 4 ft x 6 ft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1529EF0-B207-C544-BCA0-C66E302FF385}"/>
                    </a:ext>
                  </a:extLst>
                </p:cNvPr>
                <p:cNvSpPr txBox="1"/>
                <p:nvPr/>
              </p:nvSpPr>
              <p:spPr>
                <a:xfrm>
                  <a:off x="7630549" y="6086585"/>
                  <a:ext cx="174046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/>
                    <a:t>Van/Trailer</a:t>
                  </a:r>
                </a:p>
                <a:p>
                  <a:pPr algn="ctr"/>
                  <a:r>
                    <a:rPr lang="en-US" sz="1200" dirty="0"/>
                    <a:t>Cargo Footage 4 ft x 8 ft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2D072BB-A60A-3A4F-9FB4-7A6A598FAEFD}"/>
                    </a:ext>
                  </a:extLst>
                </p:cNvPr>
                <p:cNvSpPr txBox="1"/>
                <p:nvPr/>
              </p:nvSpPr>
              <p:spPr>
                <a:xfrm>
                  <a:off x="9906133" y="6086585"/>
                  <a:ext cx="174046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dirty="0"/>
                    <a:t>XL Van/XL Trailer</a:t>
                  </a:r>
                </a:p>
                <a:p>
                  <a:pPr algn="ctr"/>
                  <a:r>
                    <a:rPr lang="en-US" sz="1200" dirty="0"/>
                    <a:t>Cargo Footage 5 ft x 10 ft</a:t>
                  </a:r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9F7E862-E615-5A45-A572-B136EE1E8FDB}"/>
                  </a:ext>
                </a:extLst>
              </p:cNvPr>
              <p:cNvSpPr txBox="1"/>
              <p:nvPr/>
            </p:nvSpPr>
            <p:spPr>
              <a:xfrm>
                <a:off x="5826502" y="6409452"/>
                <a:ext cx="1133366" cy="369332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Select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B2B6616-4776-2249-941C-74A1270182D9}"/>
                  </a:ext>
                </a:extLst>
              </p:cNvPr>
              <p:cNvSpPr txBox="1"/>
              <p:nvPr/>
            </p:nvSpPr>
            <p:spPr>
              <a:xfrm>
                <a:off x="7986345" y="6409452"/>
                <a:ext cx="1133366" cy="369332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Select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0AE56E7-4BA5-F242-8B36-B4366185334C}"/>
                  </a:ext>
                </a:extLst>
              </p:cNvPr>
              <p:cNvSpPr txBox="1"/>
              <p:nvPr/>
            </p:nvSpPr>
            <p:spPr>
              <a:xfrm>
                <a:off x="10406117" y="6433853"/>
                <a:ext cx="1133366" cy="369332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Select</a:t>
                </a: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E6B0907-B847-4543-8916-CA8813B84328}"/>
              </a:ext>
            </a:extLst>
          </p:cNvPr>
          <p:cNvSpPr txBox="1"/>
          <p:nvPr/>
        </p:nvSpPr>
        <p:spPr>
          <a:xfrm>
            <a:off x="5690616" y="6211231"/>
            <a:ext cx="632324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Warning! </a:t>
            </a:r>
            <a:r>
              <a:rPr lang="en-US" sz="1400" dirty="0"/>
              <a:t>If you choose wrong size of vehicle, you can only haul smaller number of items. Please compare vehicle footage with your items footage.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D2AF53-42A8-494F-88D7-B8632304A4E0}"/>
              </a:ext>
            </a:extLst>
          </p:cNvPr>
          <p:cNvSpPr txBox="1"/>
          <p:nvPr/>
        </p:nvSpPr>
        <p:spPr>
          <a:xfrm>
            <a:off x="1642072" y="5683051"/>
            <a:ext cx="3037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When people click “Select”. </a:t>
            </a:r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 please see next slide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02C94B3-C777-0A4F-B1FA-4B97B0B635F0}"/>
              </a:ext>
            </a:extLst>
          </p:cNvPr>
          <p:cNvCxnSpPr/>
          <p:nvPr/>
        </p:nvCxnSpPr>
        <p:spPr>
          <a:xfrm flipH="1">
            <a:off x="4783244" y="5894283"/>
            <a:ext cx="907372" cy="160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3D5883C-06DC-7B4A-8507-8BED0C44E1F2}"/>
              </a:ext>
            </a:extLst>
          </p:cNvPr>
          <p:cNvCxnSpPr>
            <a:cxnSpLocks/>
          </p:cNvCxnSpPr>
          <p:nvPr/>
        </p:nvCxnSpPr>
        <p:spPr>
          <a:xfrm flipH="1">
            <a:off x="4935644" y="5894283"/>
            <a:ext cx="2847642" cy="312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0EBBD3F-5DEF-C44A-A0A9-7A911B01BE82}"/>
              </a:ext>
            </a:extLst>
          </p:cNvPr>
          <p:cNvCxnSpPr>
            <a:cxnSpLocks/>
          </p:cNvCxnSpPr>
          <p:nvPr/>
        </p:nvCxnSpPr>
        <p:spPr>
          <a:xfrm flipH="1">
            <a:off x="4935645" y="5927641"/>
            <a:ext cx="5272040" cy="279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3DB301F-25E1-6743-952D-97D1C86F0A2F}"/>
              </a:ext>
            </a:extLst>
          </p:cNvPr>
          <p:cNvSpPr/>
          <p:nvPr/>
        </p:nvSpPr>
        <p:spPr>
          <a:xfrm>
            <a:off x="2579914" y="1055914"/>
            <a:ext cx="631372" cy="2830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1960CB2-5A5A-F847-8383-5E3A0D29B5F7}"/>
              </a:ext>
            </a:extLst>
          </p:cNvPr>
          <p:cNvCxnSpPr/>
          <p:nvPr/>
        </p:nvCxnSpPr>
        <p:spPr>
          <a:xfrm flipV="1">
            <a:off x="3276600" y="1132114"/>
            <a:ext cx="9906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BB3CB49-57AE-FD45-B2EB-19A7D7364B67}"/>
              </a:ext>
            </a:extLst>
          </p:cNvPr>
          <p:cNvSpPr txBox="1"/>
          <p:nvPr/>
        </p:nvSpPr>
        <p:spPr>
          <a:xfrm>
            <a:off x="4267200" y="803452"/>
            <a:ext cx="149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Vehicle Only</a:t>
            </a:r>
          </a:p>
        </p:txBody>
      </p:sp>
    </p:spTree>
    <p:extLst>
      <p:ext uri="{BB962C8B-B14F-4D97-AF65-F5344CB8AC3E}">
        <p14:creationId xmlns:p14="http://schemas.microsoft.com/office/powerpoint/2010/main" val="397853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1C2D39-9725-B340-A6C4-264F525FD3B8}"/>
              </a:ext>
            </a:extLst>
          </p:cNvPr>
          <p:cNvSpPr txBox="1"/>
          <p:nvPr/>
        </p:nvSpPr>
        <p:spPr>
          <a:xfrm>
            <a:off x="2534052" y="3356191"/>
            <a:ext cx="7746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$48 </a:t>
            </a:r>
            <a:r>
              <a:rPr lang="en-US" dirty="0">
                <a:solidFill>
                  <a:srgbClr val="0070C0"/>
                </a:solidFill>
                <a:sym typeface="Wingdings" pitchFamily="2" charset="2"/>
              </a:rPr>
              <a:t> $78 </a:t>
            </a:r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(price will change if customer choose extra and enter promo code)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91765E-7FBA-A743-8AA0-39887E4A2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172" y="1053773"/>
            <a:ext cx="1294063" cy="7553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366252-D84B-704C-8FBE-19EEA55E0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038" y="1999070"/>
            <a:ext cx="1114266" cy="628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8092DC-90BF-954D-B899-09F6FFF3C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225" y="1932345"/>
            <a:ext cx="1082959" cy="8576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24628C-AEAE-8E42-930A-89A18E594680}"/>
              </a:ext>
            </a:extLst>
          </p:cNvPr>
          <p:cNvSpPr/>
          <p:nvPr/>
        </p:nvSpPr>
        <p:spPr>
          <a:xfrm>
            <a:off x="2310401" y="756222"/>
            <a:ext cx="2157291" cy="20271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A6BC03-3550-8643-B444-6267830746D9}"/>
              </a:ext>
            </a:extLst>
          </p:cNvPr>
          <p:cNvSpPr txBox="1"/>
          <p:nvPr/>
        </p:nvSpPr>
        <p:spPr>
          <a:xfrm>
            <a:off x="2518812" y="2856715"/>
            <a:ext cx="1740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Van/Trailer</a:t>
            </a:r>
          </a:p>
          <a:p>
            <a:pPr algn="ctr"/>
            <a:r>
              <a:rPr lang="en-US" sz="1200" dirty="0"/>
              <a:t>Cargo Footage 4 ft x 8 ft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4F6F31-68D6-F647-B53C-88202A2521C5}"/>
              </a:ext>
            </a:extLst>
          </p:cNvPr>
          <p:cNvGrpSpPr/>
          <p:nvPr/>
        </p:nvGrpSpPr>
        <p:grpSpPr>
          <a:xfrm>
            <a:off x="5083629" y="810760"/>
            <a:ext cx="2775857" cy="998323"/>
            <a:chOff x="816429" y="3429000"/>
            <a:chExt cx="2775857" cy="998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029D0D-033B-A94F-8D2C-69A6A131D0C6}"/>
                </a:ext>
              </a:extLst>
            </p:cNvPr>
            <p:cNvSpPr/>
            <p:nvPr/>
          </p:nvSpPr>
          <p:spPr>
            <a:xfrm>
              <a:off x="1023257" y="3886200"/>
              <a:ext cx="91440" cy="91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1CF22C8-7FBD-6C4F-8FC0-90D35DB28EE5}"/>
                </a:ext>
              </a:extLst>
            </p:cNvPr>
            <p:cNvSpPr/>
            <p:nvPr/>
          </p:nvSpPr>
          <p:spPr>
            <a:xfrm>
              <a:off x="1034142" y="4212772"/>
              <a:ext cx="91440" cy="91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AAACFF-271A-4F4B-97AF-77FB4BB0680A}"/>
                </a:ext>
              </a:extLst>
            </p:cNvPr>
            <p:cNvSpPr txBox="1"/>
            <p:nvPr/>
          </p:nvSpPr>
          <p:spPr>
            <a:xfrm>
              <a:off x="816429" y="3429000"/>
              <a:ext cx="1219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Extras: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9C3E74-9362-114D-B5A2-7E7BCED9E461}"/>
                </a:ext>
              </a:extLst>
            </p:cNvPr>
            <p:cNvSpPr txBox="1"/>
            <p:nvPr/>
          </p:nvSpPr>
          <p:spPr>
            <a:xfrm>
              <a:off x="1317171" y="3734508"/>
              <a:ext cx="2275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1 Hero – 30 mins ($30)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F6700C-49C3-2C43-8AA4-33257607E1ED}"/>
                </a:ext>
              </a:extLst>
            </p:cNvPr>
            <p:cNvSpPr txBox="1"/>
            <p:nvPr/>
          </p:nvSpPr>
          <p:spPr>
            <a:xfrm>
              <a:off x="1317170" y="4119546"/>
              <a:ext cx="2275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2 Heroes – 30 mins ($50)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D671A11-A17F-A14B-A98D-B08D47BB9232}"/>
              </a:ext>
            </a:extLst>
          </p:cNvPr>
          <p:cNvSpPr txBox="1"/>
          <p:nvPr/>
        </p:nvSpPr>
        <p:spPr>
          <a:xfrm>
            <a:off x="2534052" y="4747809"/>
            <a:ext cx="1133366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319C31-C2A2-AE45-AC76-70C8BFFD467D}"/>
              </a:ext>
            </a:extLst>
          </p:cNvPr>
          <p:cNvSpPr txBox="1"/>
          <p:nvPr/>
        </p:nvSpPr>
        <p:spPr>
          <a:xfrm>
            <a:off x="4177794" y="4747809"/>
            <a:ext cx="167095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Start Over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AD195C-363A-C444-BC43-B06E0B9FEA5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4362351" y="4739405"/>
            <a:ext cx="369332" cy="3693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2CC9454-8CE8-3D4A-A1FD-9F72A4266705}"/>
              </a:ext>
            </a:extLst>
          </p:cNvPr>
          <p:cNvSpPr txBox="1"/>
          <p:nvPr/>
        </p:nvSpPr>
        <p:spPr>
          <a:xfrm>
            <a:off x="1648826" y="4003669"/>
            <a:ext cx="143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Promo code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DE8BB6-9824-F343-A6F5-4AAF260B7E5F}"/>
              </a:ext>
            </a:extLst>
          </p:cNvPr>
          <p:cNvSpPr/>
          <p:nvPr/>
        </p:nvSpPr>
        <p:spPr>
          <a:xfrm>
            <a:off x="3100735" y="4047798"/>
            <a:ext cx="23747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33307A-E541-1243-A090-95BD4D9561AE}"/>
              </a:ext>
            </a:extLst>
          </p:cNvPr>
          <p:cNvSpPr txBox="1"/>
          <p:nvPr/>
        </p:nvSpPr>
        <p:spPr>
          <a:xfrm>
            <a:off x="5738442" y="4049044"/>
            <a:ext cx="113336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Apply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0D6E40-63F8-F744-8BEF-5BBD3AC0B58D}"/>
              </a:ext>
            </a:extLst>
          </p:cNvPr>
          <p:cNvSpPr txBox="1"/>
          <p:nvPr/>
        </p:nvSpPr>
        <p:spPr>
          <a:xfrm>
            <a:off x="6033310" y="4684237"/>
            <a:ext cx="5523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After customer press Book, request should go to all Van/Trailer Drivers within 30 mile radius. Fastest driver who accepts the request will get 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ABAAF9-550E-BC42-B356-62CC3EDCEEE3}"/>
              </a:ext>
            </a:extLst>
          </p:cNvPr>
          <p:cNvSpPr txBox="1"/>
          <p:nvPr/>
        </p:nvSpPr>
        <p:spPr>
          <a:xfrm>
            <a:off x="5559636" y="397160"/>
            <a:ext cx="360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Extras prices should be adjustable inside admin panel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5DDA3A-8B1F-6D45-A7F6-82F41CA399EE}"/>
              </a:ext>
            </a:extLst>
          </p:cNvPr>
          <p:cNvGrpSpPr/>
          <p:nvPr/>
        </p:nvGrpSpPr>
        <p:grpSpPr>
          <a:xfrm>
            <a:off x="5301342" y="1826756"/>
            <a:ext cx="2558143" cy="307777"/>
            <a:chOff x="5301342" y="1826756"/>
            <a:chExt cx="2558143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3FA1E3B-92CB-5F4D-BE37-538F66BD132D}"/>
                </a:ext>
              </a:extLst>
            </p:cNvPr>
            <p:cNvSpPr/>
            <p:nvPr/>
          </p:nvSpPr>
          <p:spPr>
            <a:xfrm>
              <a:off x="5301342" y="1919982"/>
              <a:ext cx="91440" cy="91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64C63C-A7BD-E44A-ADA9-72EFC8783889}"/>
                </a:ext>
              </a:extLst>
            </p:cNvPr>
            <p:cNvSpPr txBox="1"/>
            <p:nvPr/>
          </p:nvSpPr>
          <p:spPr>
            <a:xfrm>
              <a:off x="5584370" y="1826756"/>
              <a:ext cx="2275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Hardwood floor ($30)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BBF4A7-6497-C949-AA01-44619E38D9AE}"/>
              </a:ext>
            </a:extLst>
          </p:cNvPr>
          <p:cNvGrpSpPr/>
          <p:nvPr/>
        </p:nvGrpSpPr>
        <p:grpSpPr>
          <a:xfrm>
            <a:off x="5320743" y="2228871"/>
            <a:ext cx="3205290" cy="523220"/>
            <a:chOff x="5301342" y="1826756"/>
            <a:chExt cx="3205290" cy="52322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419BB3F-34EC-4648-B378-F67C470EEA6E}"/>
                </a:ext>
              </a:extLst>
            </p:cNvPr>
            <p:cNvSpPr/>
            <p:nvPr/>
          </p:nvSpPr>
          <p:spPr>
            <a:xfrm>
              <a:off x="5301342" y="1919982"/>
              <a:ext cx="91440" cy="91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5003B8-4475-5E4D-9AB8-E6BB9BABFF28}"/>
                </a:ext>
              </a:extLst>
            </p:cNvPr>
            <p:cNvSpPr txBox="1"/>
            <p:nvPr/>
          </p:nvSpPr>
          <p:spPr>
            <a:xfrm>
              <a:off x="5584370" y="1826756"/>
              <a:ext cx="29222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Dropoff at specific room in the house ($15)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EB501D9-8E06-2848-835D-FBDCEBF5133C}"/>
              </a:ext>
            </a:extLst>
          </p:cNvPr>
          <p:cNvGrpSpPr/>
          <p:nvPr/>
        </p:nvGrpSpPr>
        <p:grpSpPr>
          <a:xfrm>
            <a:off x="5301342" y="2663376"/>
            <a:ext cx="3205290" cy="307777"/>
            <a:chOff x="5301342" y="1826756"/>
            <a:chExt cx="3205290" cy="30777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C095A8-39D8-CA45-8A58-CD219A772366}"/>
                </a:ext>
              </a:extLst>
            </p:cNvPr>
            <p:cNvSpPr/>
            <p:nvPr/>
          </p:nvSpPr>
          <p:spPr>
            <a:xfrm>
              <a:off x="5301342" y="1919982"/>
              <a:ext cx="91440" cy="91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F372E2-699C-5247-A095-CE409B2EDB46}"/>
                </a:ext>
              </a:extLst>
            </p:cNvPr>
            <p:cNvSpPr txBox="1"/>
            <p:nvPr/>
          </p:nvSpPr>
          <p:spPr>
            <a:xfrm>
              <a:off x="5584370" y="1826756"/>
              <a:ext cx="29222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Involving stairs ($30)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A165A19-D710-914F-BEF9-077BD9181068}"/>
              </a:ext>
            </a:extLst>
          </p:cNvPr>
          <p:cNvSpPr txBox="1"/>
          <p:nvPr/>
        </p:nvSpPr>
        <p:spPr>
          <a:xfrm>
            <a:off x="1306069" y="5580003"/>
            <a:ext cx="632324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Warning! </a:t>
            </a:r>
            <a:r>
              <a:rPr lang="en-US" sz="1400" dirty="0"/>
              <a:t>By default, our service is CURBSIDE Dropoff. If you require special requests, please purchase our EXTRAS.</a:t>
            </a:r>
          </a:p>
        </p:txBody>
      </p:sp>
    </p:spTree>
    <p:extLst>
      <p:ext uri="{BB962C8B-B14F-4D97-AF65-F5344CB8AC3E}">
        <p14:creationId xmlns:p14="http://schemas.microsoft.com/office/powerpoint/2010/main" val="401424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284</Words>
  <Application>Microsoft Macintosh PowerPoint</Application>
  <PresentationFormat>Widescreen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Lily Nuryaningsih</dc:creator>
  <cp:lastModifiedBy>Lily Nuryaningsih</cp:lastModifiedBy>
  <cp:revision>11</cp:revision>
  <dcterms:created xsi:type="dcterms:W3CDTF">2021-11-23T16:33:07Z</dcterms:created>
  <dcterms:modified xsi:type="dcterms:W3CDTF">2021-11-23T17:35:46Z</dcterms:modified>
</cp:coreProperties>
</file>